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7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F62B2-74FD-4D57-A109-146295BDF719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E223C-3155-4432-B59E-90F352B5A3D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B2D-7C7C-4E3E-B4B7-D28F3C945150}" type="datetimeFigureOut">
              <a:rPr lang="zh-TW" altLang="en-US" smtClean="0"/>
              <a:pPr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381F-583D-4F4E-AF33-DF4A2835B1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B2D-7C7C-4E3E-B4B7-D28F3C945150}" type="datetimeFigureOut">
              <a:rPr lang="zh-TW" altLang="en-US" smtClean="0"/>
              <a:pPr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381F-583D-4F4E-AF33-DF4A2835B1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B2D-7C7C-4E3E-B4B7-D28F3C945150}" type="datetimeFigureOut">
              <a:rPr lang="zh-TW" altLang="en-US" smtClean="0"/>
              <a:pPr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381F-583D-4F4E-AF33-DF4A2835B1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B2D-7C7C-4E3E-B4B7-D28F3C945150}" type="datetimeFigureOut">
              <a:rPr lang="zh-TW" altLang="en-US" smtClean="0"/>
              <a:pPr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381F-583D-4F4E-AF33-DF4A2835B1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B2D-7C7C-4E3E-B4B7-D28F3C945150}" type="datetimeFigureOut">
              <a:rPr lang="zh-TW" altLang="en-US" smtClean="0"/>
              <a:pPr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381F-583D-4F4E-AF33-DF4A2835B1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B2D-7C7C-4E3E-B4B7-D28F3C945150}" type="datetimeFigureOut">
              <a:rPr lang="zh-TW" altLang="en-US" smtClean="0"/>
              <a:pPr/>
              <a:t>2017/10/15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381F-583D-4F4E-AF33-DF4A2835B1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B2D-7C7C-4E3E-B4B7-D28F3C945150}" type="datetimeFigureOut">
              <a:rPr lang="zh-TW" altLang="en-US" smtClean="0"/>
              <a:pPr/>
              <a:t>2017/10/15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381F-583D-4F4E-AF33-DF4A2835B1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B2D-7C7C-4E3E-B4B7-D28F3C945150}" type="datetimeFigureOut">
              <a:rPr lang="zh-TW" altLang="en-US" smtClean="0"/>
              <a:pPr/>
              <a:t>2017/10/15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381F-583D-4F4E-AF33-DF4A2835B1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B2D-7C7C-4E3E-B4B7-D28F3C945150}" type="datetimeFigureOut">
              <a:rPr lang="zh-TW" altLang="en-US" smtClean="0"/>
              <a:pPr/>
              <a:t>2017/10/15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381F-583D-4F4E-AF33-DF4A2835B1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B2D-7C7C-4E3E-B4B7-D28F3C945150}" type="datetimeFigureOut">
              <a:rPr lang="zh-TW" altLang="en-US" smtClean="0"/>
              <a:pPr/>
              <a:t>2017/10/15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381F-583D-4F4E-AF33-DF4A2835B1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B2D-7C7C-4E3E-B4B7-D28F3C945150}" type="datetimeFigureOut">
              <a:rPr lang="zh-TW" altLang="en-US" smtClean="0"/>
              <a:pPr/>
              <a:t>2017/10/15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381F-583D-4F4E-AF33-DF4A2835B1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B2B2D-7C7C-4E3E-B4B7-D28F3C945150}" type="datetimeFigureOut">
              <a:rPr lang="zh-TW" altLang="en-US" smtClean="0"/>
              <a:pPr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D381F-583D-4F4E-AF33-DF4A2835B1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mage result for blood of jes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1" y="4572008"/>
            <a:ext cx="4214809" cy="1972867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唯靠</a:t>
            </a:r>
            <a:r>
              <a:rPr lang="zh-TW" altLang="en-US" dirty="0" smtClean="0"/>
              <a:t>寶血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希伯來書</a:t>
            </a:r>
            <a:r>
              <a:rPr lang="en-US" altLang="zh-TW" dirty="0" smtClean="0"/>
              <a:t>10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19-39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ristian life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286256"/>
            <a:ext cx="3105088" cy="2209788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勉勵與警告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應當用誠心及信心親近神</a:t>
            </a:r>
            <a:endParaRPr lang="en-US" altLang="zh-TW" dirty="0" smtClean="0"/>
          </a:p>
          <a:p>
            <a:r>
              <a:rPr lang="zh-TW" altLang="en-US" dirty="0" smtClean="0"/>
              <a:t>堅守</a:t>
            </a:r>
            <a:r>
              <a:rPr lang="zh-TW" altLang="en-US" dirty="0" smtClean="0"/>
              <a:t>指望、毫不動搖</a:t>
            </a:r>
            <a:endParaRPr lang="en-US" altLang="zh-TW" dirty="0" smtClean="0"/>
          </a:p>
          <a:p>
            <a:r>
              <a:rPr lang="zh-TW" altLang="en-US" dirty="0" smtClean="0"/>
              <a:t>彼此相顧</a:t>
            </a:r>
            <a:r>
              <a:rPr lang="zh-TW" altLang="en-US" dirty="0" smtClean="0"/>
              <a:t>、激發愛心</a:t>
            </a:r>
            <a:endParaRPr lang="en-US" altLang="zh-TW" dirty="0" smtClean="0"/>
          </a:p>
          <a:p>
            <a:r>
              <a:rPr lang="zh-TW" altLang="en-US" dirty="0" smtClean="0"/>
              <a:t>不可停止</a:t>
            </a:r>
            <a:r>
              <a:rPr lang="zh-TW" altLang="en-US" dirty="0" smtClean="0"/>
              <a:t>聚會</a:t>
            </a:r>
            <a:endParaRPr lang="en-US" altLang="zh-TW" dirty="0" smtClean="0"/>
          </a:p>
          <a:p>
            <a:r>
              <a:rPr lang="zh-TW" altLang="en-US" dirty="0" smtClean="0"/>
              <a:t>不要故意</a:t>
            </a:r>
            <a:r>
              <a:rPr lang="zh-TW" altLang="en-US" dirty="0" smtClean="0"/>
              <a:t>犯罪</a:t>
            </a:r>
            <a:r>
              <a:rPr lang="zh-TW" altLang="en-US" dirty="0" smtClean="0"/>
              <a:t>、輕看耶穌的犧牲</a:t>
            </a:r>
            <a:endParaRPr lang="en-US" altLang="zh-TW" dirty="0" smtClean="0"/>
          </a:p>
          <a:p>
            <a:r>
              <a:rPr lang="zh-TW" altLang="en-US" dirty="0" smtClean="0"/>
              <a:t>忍耐到底、終必得救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你信耶穌的目的是甚麼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心靈寄託？</a:t>
            </a:r>
            <a:endParaRPr lang="en-US" altLang="zh-TW" dirty="0" smtClean="0"/>
          </a:p>
          <a:p>
            <a:r>
              <a:rPr lang="zh-TW" altLang="en-US" dirty="0" smtClean="0"/>
              <a:t>更美的生活方式？</a:t>
            </a:r>
            <a:endParaRPr lang="en-US" altLang="zh-TW" dirty="0" smtClean="0"/>
          </a:p>
          <a:p>
            <a:r>
              <a:rPr lang="zh-TW" altLang="en-US" dirty="0"/>
              <a:t>讓孩子進教會學校？</a:t>
            </a:r>
            <a:endParaRPr lang="en-US" altLang="zh-TW" dirty="0" smtClean="0"/>
          </a:p>
          <a:p>
            <a:r>
              <a:rPr lang="zh-TW" altLang="en-US" dirty="0"/>
              <a:t>享受教堂的莊嚴</a:t>
            </a:r>
            <a:r>
              <a:rPr lang="zh-TW" altLang="en-US" dirty="0" smtClean="0"/>
              <a:t>氛圍？</a:t>
            </a:r>
            <a:endParaRPr lang="en-US" altLang="zh-TW" dirty="0" smtClean="0"/>
          </a:p>
          <a:p>
            <a:r>
              <a:rPr lang="zh-TW" altLang="en-US" dirty="0"/>
              <a:t>交女朋友？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9218" name="Picture 2" descr="Image result for baptism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7656" y="3786190"/>
            <a:ext cx="2687712" cy="26955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從會幕的擺設講起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四圍有帳幕做圍牆</a:t>
            </a:r>
            <a:endParaRPr lang="en-US" altLang="zh-TW" b="1" dirty="0" smtClean="0"/>
          </a:p>
          <a:p>
            <a:r>
              <a:rPr lang="zh-TW" altLang="en-US" b="1" dirty="0"/>
              <a:t>只有一個大門</a:t>
            </a:r>
            <a:endParaRPr lang="en-US" altLang="zh-TW" b="1" dirty="0" smtClean="0"/>
          </a:p>
          <a:p>
            <a:r>
              <a:rPr lang="zh-TW" altLang="en-US" b="1" dirty="0" smtClean="0"/>
              <a:t>門內分有</a:t>
            </a:r>
            <a:r>
              <a:rPr lang="zh-TW" altLang="en-US" b="1" dirty="0" smtClean="0">
                <a:solidFill>
                  <a:srgbClr val="FF0000"/>
                </a:solidFill>
              </a:rPr>
              <a:t>外院</a:t>
            </a:r>
            <a:r>
              <a:rPr lang="zh-TW" altLang="en-US" b="1" dirty="0" smtClean="0"/>
              <a:t>及另一個帳幕</a:t>
            </a:r>
            <a:endParaRPr lang="en-US" altLang="zh-TW" b="1" dirty="0" smtClean="0"/>
          </a:p>
          <a:p>
            <a:r>
              <a:rPr lang="zh-TW" altLang="en-US" b="1" dirty="0"/>
              <a:t>此帳幕</a:t>
            </a:r>
            <a:r>
              <a:rPr lang="zh-TW" altLang="en-US" b="1" dirty="0" smtClean="0"/>
              <a:t>分為</a:t>
            </a:r>
            <a:r>
              <a:rPr lang="zh-TW" altLang="en-US" b="1" dirty="0" smtClean="0">
                <a:solidFill>
                  <a:srgbClr val="FF0000"/>
                </a:solidFill>
              </a:rPr>
              <a:t>聖所</a:t>
            </a:r>
            <a:r>
              <a:rPr lang="zh-TW" altLang="en-US" b="1" dirty="0" smtClean="0"/>
              <a:t>及</a:t>
            </a:r>
            <a:r>
              <a:rPr lang="zh-TW" altLang="en-US" b="1" dirty="0" smtClean="0">
                <a:solidFill>
                  <a:srgbClr val="FF0000"/>
                </a:solidFill>
              </a:rPr>
              <a:t>至聖所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b="1" dirty="0" smtClean="0"/>
              <a:t>兩者以</a:t>
            </a:r>
            <a:r>
              <a:rPr lang="zh-TW" altLang="en-US" b="1" dirty="0" smtClean="0">
                <a:solidFill>
                  <a:srgbClr val="FF0000"/>
                </a:solidFill>
              </a:rPr>
              <a:t>幕幔</a:t>
            </a:r>
            <a:r>
              <a:rPr lang="zh-TW" altLang="en-US" b="1" dirty="0" smtClean="0"/>
              <a:t>隔開</a:t>
            </a:r>
            <a:endParaRPr lang="en-US" altLang="zh-TW" b="1" dirty="0" smtClean="0"/>
          </a:p>
          <a:p>
            <a:r>
              <a:rPr lang="zh-TW" altLang="en-US" b="1" dirty="0"/>
              <a:t>外院有</a:t>
            </a:r>
            <a:r>
              <a:rPr lang="zh-TW" altLang="en-US" b="1" dirty="0">
                <a:solidFill>
                  <a:srgbClr val="FF0000"/>
                </a:solidFill>
              </a:rPr>
              <a:t>祭壇</a:t>
            </a:r>
            <a:r>
              <a:rPr lang="zh-TW" altLang="en-US" b="1" dirty="0" smtClean="0"/>
              <a:t>及</a:t>
            </a:r>
            <a:r>
              <a:rPr lang="zh-TW" altLang="en-US" b="1" dirty="0" smtClean="0">
                <a:solidFill>
                  <a:srgbClr val="FF0000"/>
                </a:solidFill>
              </a:rPr>
              <a:t>洗濯盆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b="1" dirty="0"/>
              <a:t>聖</a:t>
            </a:r>
            <a:r>
              <a:rPr lang="zh-TW" altLang="en-US" b="1" dirty="0" smtClean="0"/>
              <a:t>所有</a:t>
            </a:r>
            <a:r>
              <a:rPr lang="zh-TW" altLang="en-US" b="1" dirty="0" smtClean="0">
                <a:solidFill>
                  <a:srgbClr val="FF0000"/>
                </a:solidFill>
              </a:rPr>
              <a:t>金燈台</a:t>
            </a:r>
            <a:r>
              <a:rPr lang="zh-TW" altLang="en-US" b="1" dirty="0" smtClean="0"/>
              <a:t>、</a:t>
            </a:r>
            <a:r>
              <a:rPr lang="zh-TW" altLang="en-US" b="1" dirty="0" smtClean="0">
                <a:solidFill>
                  <a:srgbClr val="FF0000"/>
                </a:solidFill>
              </a:rPr>
              <a:t>陳設餅</a:t>
            </a:r>
            <a:r>
              <a:rPr lang="zh-TW" altLang="en-US" b="1" dirty="0" smtClean="0"/>
              <a:t>、</a:t>
            </a:r>
            <a:r>
              <a:rPr lang="zh-TW" altLang="en-US" b="1" dirty="0" smtClean="0">
                <a:solidFill>
                  <a:srgbClr val="FF0000"/>
                </a:solidFill>
              </a:rPr>
              <a:t>香壇</a:t>
            </a:r>
            <a:r>
              <a:rPr lang="zh-TW" altLang="en-US" b="1" dirty="0" smtClean="0"/>
              <a:t>。</a:t>
            </a:r>
            <a:endParaRPr lang="en-US" altLang="zh-TW" b="1" dirty="0" smtClean="0"/>
          </a:p>
          <a:p>
            <a:r>
              <a:rPr lang="zh-TW" altLang="en-US" b="1" dirty="0" smtClean="0"/>
              <a:t>至聖所有</a:t>
            </a:r>
            <a:r>
              <a:rPr lang="zh-TW" altLang="en-US" b="1" dirty="0" smtClean="0">
                <a:solidFill>
                  <a:srgbClr val="FF0000"/>
                </a:solidFill>
              </a:rPr>
              <a:t>約櫃</a:t>
            </a:r>
            <a:r>
              <a:rPr lang="zh-TW" altLang="en-US" b="1" dirty="0" smtClean="0"/>
              <a:t>及</a:t>
            </a:r>
            <a:r>
              <a:rPr lang="zh-TW" altLang="en-US" b="1" dirty="0" smtClean="0">
                <a:solidFill>
                  <a:srgbClr val="FF0000"/>
                </a:solidFill>
              </a:rPr>
              <a:t>法</a:t>
            </a:r>
            <a:r>
              <a:rPr lang="zh-TW" altLang="en-US" b="1" dirty="0" smtClean="0">
                <a:solidFill>
                  <a:srgbClr val="FF0000"/>
                </a:solidFill>
              </a:rPr>
              <a:t>版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Image result for 會幕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82" y="0"/>
            <a:ext cx="917978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器具的意義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會幕：人敬拜</a:t>
            </a:r>
            <a:r>
              <a:rPr lang="en-US" altLang="zh-TW" dirty="0" smtClean="0"/>
              <a:t>(</a:t>
            </a:r>
            <a:r>
              <a:rPr lang="zh-TW" altLang="en-US" dirty="0" smtClean="0"/>
              <a:t>侍奉</a:t>
            </a:r>
            <a:r>
              <a:rPr lang="en-US" altLang="zh-TW" dirty="0" smtClean="0"/>
              <a:t>)</a:t>
            </a:r>
            <a:r>
              <a:rPr lang="zh-TW" altLang="en-US" dirty="0" smtClean="0"/>
              <a:t>神的地方</a:t>
            </a:r>
            <a:endParaRPr lang="en-US" altLang="zh-TW" dirty="0" smtClean="0"/>
          </a:p>
          <a:p>
            <a:r>
              <a:rPr lang="zh-TW" altLang="en-US" dirty="0"/>
              <a:t>只有以色列人可以</a:t>
            </a:r>
            <a:r>
              <a:rPr lang="zh-TW" altLang="en-US" dirty="0" smtClean="0"/>
              <a:t>侍奉</a:t>
            </a:r>
            <a:endParaRPr lang="en-US" altLang="zh-TW" dirty="0"/>
          </a:p>
          <a:p>
            <a:r>
              <a:rPr lang="zh-TW" altLang="en-US" dirty="0" smtClean="0"/>
              <a:t>只能從大門進入</a:t>
            </a:r>
            <a:endParaRPr lang="en-US" altLang="zh-TW" dirty="0" smtClean="0"/>
          </a:p>
          <a:p>
            <a:r>
              <a:rPr lang="zh-TW" altLang="en-US" dirty="0"/>
              <a:t>帶上祭</a:t>
            </a:r>
            <a:r>
              <a:rPr lang="zh-TW" altLang="en-US" dirty="0" smtClean="0"/>
              <a:t>物給祭司獻祭</a:t>
            </a:r>
            <a:endParaRPr lang="en-US" altLang="zh-TW" dirty="0" smtClean="0"/>
          </a:p>
          <a:p>
            <a:r>
              <a:rPr lang="zh-TW" altLang="en-US" dirty="0"/>
              <a:t>只有利</a:t>
            </a:r>
            <a:r>
              <a:rPr lang="zh-TW" altLang="en-US" dirty="0" smtClean="0"/>
              <a:t>未支派可當祭司</a:t>
            </a:r>
            <a:endParaRPr lang="en-US" altLang="zh-TW" dirty="0" smtClean="0"/>
          </a:p>
          <a:p>
            <a:r>
              <a:rPr lang="zh-TW" altLang="en-US" dirty="0"/>
              <a:t>輪值</a:t>
            </a:r>
            <a:r>
              <a:rPr lang="zh-TW" altLang="en-US" dirty="0" smtClean="0"/>
              <a:t>祭司每日進入聖所服事</a:t>
            </a:r>
            <a:endParaRPr lang="en-US" altLang="zh-TW" dirty="0" smtClean="0"/>
          </a:p>
          <a:p>
            <a:r>
              <a:rPr lang="zh-TW" altLang="en-US" dirty="0"/>
              <a:t>大</a:t>
            </a:r>
            <a:r>
              <a:rPr lang="zh-TW" altLang="en-US" dirty="0" smtClean="0"/>
              <a:t>祭司一年一次進入至聖所</a:t>
            </a:r>
            <a:r>
              <a:rPr lang="zh-TW" altLang="en-US" dirty="0" smtClean="0"/>
              <a:t>服事</a:t>
            </a:r>
            <a:endParaRPr lang="zh-TW" altLang="en-US" dirty="0"/>
          </a:p>
        </p:txBody>
      </p:sp>
      <p:pic>
        <p:nvPicPr>
          <p:cNvPr id="6146" name="Picture 2" descr="Image result for altar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000636"/>
            <a:ext cx="1524000" cy="152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器具的意義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祭壇：獻祭贖罪</a:t>
            </a:r>
            <a:endParaRPr lang="en-US" altLang="zh-TW" dirty="0" smtClean="0"/>
          </a:p>
          <a:p>
            <a:r>
              <a:rPr lang="zh-TW" altLang="en-US" dirty="0"/>
              <a:t>洗濯盆</a:t>
            </a:r>
            <a:r>
              <a:rPr lang="zh-TW" altLang="en-US" dirty="0" smtClean="0"/>
              <a:t>：祭司進入聖所前潔淨自己</a:t>
            </a:r>
            <a:endParaRPr lang="en-US" altLang="zh-TW" dirty="0" smtClean="0"/>
          </a:p>
          <a:p>
            <a:r>
              <a:rPr lang="zh-TW" altLang="en-US" dirty="0"/>
              <a:t>金燈</a:t>
            </a:r>
            <a:r>
              <a:rPr lang="zh-TW" altLang="en-US" dirty="0" smtClean="0"/>
              <a:t>台：神是光</a:t>
            </a:r>
            <a:endParaRPr lang="en-US" altLang="zh-TW" dirty="0" smtClean="0"/>
          </a:p>
          <a:p>
            <a:r>
              <a:rPr lang="zh-TW" altLang="en-US" dirty="0" smtClean="0"/>
              <a:t>陳設餅：神是糧</a:t>
            </a:r>
            <a:endParaRPr lang="en-US" altLang="zh-TW" dirty="0" smtClean="0"/>
          </a:p>
          <a:p>
            <a:r>
              <a:rPr lang="zh-TW" altLang="en-US" dirty="0"/>
              <a:t>香壇</a:t>
            </a:r>
            <a:r>
              <a:rPr lang="zh-TW" altLang="en-US" dirty="0" smtClean="0"/>
              <a:t>：信徒的禱告</a:t>
            </a:r>
            <a:endParaRPr lang="en-US" altLang="zh-TW" dirty="0" smtClean="0"/>
          </a:p>
          <a:p>
            <a:r>
              <a:rPr lang="zh-TW" altLang="en-US" dirty="0" smtClean="0"/>
              <a:t>至聖所：神的居所</a:t>
            </a:r>
            <a:endParaRPr lang="en-US" altLang="zh-TW" dirty="0" smtClean="0"/>
          </a:p>
          <a:p>
            <a:r>
              <a:rPr lang="zh-TW" altLang="en-US" dirty="0" smtClean="0"/>
              <a:t>約櫃法版：神的臨在及盟約</a:t>
            </a:r>
            <a:endParaRPr lang="zh-TW" altLang="en-US" dirty="0"/>
          </a:p>
        </p:txBody>
      </p:sp>
      <p:sp>
        <p:nvSpPr>
          <p:cNvPr id="5122" name="AutoShape 2" descr="Image result for 金燈台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24" name="AutoShape 4" descr="Image result for 金燈台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5126" name="Picture 6" descr="Image result for 金燈台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0382" y="3429000"/>
            <a:ext cx="1675009" cy="30431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整個會幕的意義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是同在的象徵</a:t>
            </a:r>
            <a:endParaRPr lang="en-US" altLang="zh-TW" dirty="0" smtClean="0"/>
          </a:p>
          <a:p>
            <a:r>
              <a:rPr lang="zh-TW" altLang="en-US" dirty="0" smtClean="0"/>
              <a:t>是未來新耶路撒冷城的預表</a:t>
            </a:r>
            <a:endParaRPr lang="en-US" altLang="zh-TW" dirty="0" smtClean="0"/>
          </a:p>
          <a:p>
            <a:r>
              <a:rPr lang="zh-TW" altLang="en-US" dirty="0" smtClean="0"/>
              <a:t>是人如何與神相遇的呈現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贖罪、獻祭、與神像遇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857628"/>
            <a:ext cx="2643182" cy="2643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為什麼信耶穌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與創造主相遇 </a:t>
            </a:r>
            <a:r>
              <a:rPr lang="en-US" altLang="zh-TW" dirty="0" smtClean="0"/>
              <a:t>(</a:t>
            </a:r>
            <a:r>
              <a:rPr lang="zh-TW" altLang="en-US" dirty="0" smtClean="0"/>
              <a:t>回家的過程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r>
              <a:rPr lang="zh-TW" altLang="en-US" dirty="0" smtClean="0"/>
              <a:t>為永生做準備</a:t>
            </a:r>
            <a:endParaRPr lang="en-US" altLang="zh-TW" dirty="0" smtClean="0"/>
          </a:p>
          <a:p>
            <a:r>
              <a:rPr lang="zh-TW" altLang="en-US" dirty="0" smtClean="0"/>
              <a:t>尋求真理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3074" name="Picture 2" descr="Image result for baptism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5518" y="4000504"/>
            <a:ext cx="2224127" cy="2400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耶穌的工作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是大祭司</a:t>
            </a:r>
            <a:endParaRPr lang="en-US" altLang="zh-TW" dirty="0" smtClean="0"/>
          </a:p>
          <a:p>
            <a:r>
              <a:rPr lang="zh-TW" altLang="en-US" dirty="0" smtClean="0"/>
              <a:t>獻上自己為祭</a:t>
            </a:r>
            <a:r>
              <a:rPr lang="zh-TW" altLang="en-US" dirty="0" smtClean="0"/>
              <a:t>物</a:t>
            </a:r>
            <a:endParaRPr lang="en-US" altLang="zh-TW" dirty="0" smtClean="0"/>
          </a:p>
          <a:p>
            <a:r>
              <a:rPr lang="zh-TW" altLang="en-US" dirty="0" smtClean="0"/>
              <a:t>是洗濯盆洗淨人的</a:t>
            </a:r>
            <a:r>
              <a:rPr lang="zh-TW" altLang="en-US" dirty="0" smtClean="0"/>
              <a:t>罪</a:t>
            </a:r>
            <a:endParaRPr lang="en-US" altLang="zh-TW" dirty="0" smtClean="0"/>
          </a:p>
          <a:p>
            <a:r>
              <a:rPr lang="zh-TW" altLang="en-US" dirty="0" smtClean="0"/>
              <a:t>是</a:t>
            </a:r>
            <a:r>
              <a:rPr lang="zh-TW" altLang="en-US" dirty="0" smtClean="0"/>
              <a:t>光、是糧、與人禱告</a:t>
            </a:r>
            <a:endParaRPr lang="en-US" altLang="zh-TW" dirty="0" smtClean="0"/>
          </a:p>
          <a:p>
            <a:r>
              <a:rPr lang="zh-TW" altLang="en-US" dirty="0" smtClean="0"/>
              <a:t>又是幔</a:t>
            </a:r>
            <a:r>
              <a:rPr lang="zh-TW" altLang="en-US" dirty="0" smtClean="0"/>
              <a:t>子</a:t>
            </a:r>
            <a:endParaRPr lang="en-US" altLang="zh-TW" dirty="0" smtClean="0"/>
          </a:p>
          <a:p>
            <a:r>
              <a:rPr lang="zh-TW" altLang="en-US" dirty="0" smtClean="0"/>
              <a:t>致</a:t>
            </a:r>
            <a:r>
              <a:rPr lang="zh-TW" altLang="en-US" dirty="0" smtClean="0"/>
              <a:t>終帶領子民到至聖所</a:t>
            </a:r>
            <a:endParaRPr lang="en-US" altLang="zh-TW" dirty="0" smtClean="0"/>
          </a:p>
        </p:txBody>
      </p:sp>
      <p:pic>
        <p:nvPicPr>
          <p:cNvPr id="2050" name="Picture 2" descr="Image result for jesus passion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8478" y="4429132"/>
            <a:ext cx="2517767" cy="2038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341</Words>
  <Application>Microsoft Office PowerPoint</Application>
  <PresentationFormat>如螢幕大小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唯靠寶血</vt:lpstr>
      <vt:lpstr>你信耶穌的目的是甚麼</vt:lpstr>
      <vt:lpstr>從會幕的擺設講起</vt:lpstr>
      <vt:lpstr>投影片 4</vt:lpstr>
      <vt:lpstr>器具的意義</vt:lpstr>
      <vt:lpstr>器具的意義</vt:lpstr>
      <vt:lpstr>整個會幕的意義</vt:lpstr>
      <vt:lpstr>為什麼信耶穌</vt:lpstr>
      <vt:lpstr>耶穌的工作</vt:lpstr>
      <vt:lpstr>勉勵與警告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唯靠寶血</dc:title>
  <dc:creator>charles ho</dc:creator>
  <cp:lastModifiedBy>charles ho</cp:lastModifiedBy>
  <cp:revision>20</cp:revision>
  <dcterms:created xsi:type="dcterms:W3CDTF">2017-10-13T23:23:23Z</dcterms:created>
  <dcterms:modified xsi:type="dcterms:W3CDTF">2017-10-14T21:07:52Z</dcterms:modified>
</cp:coreProperties>
</file>